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0" name="Agenda Subtitle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act information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27" name="Body Level One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ea against sky at sunset 2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Sea against sky at sunset 1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Beach and sea at sunset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each and sea at sunset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each and sea at sunset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Sea against sky at sunset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Slide Subtitl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Sea against sky at sunset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Slide Subtitle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Title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2" name="Slide Subtitle"/>
          <p:cNvSpPr txBox="1"/>
          <p:nvPr>
            <p:ph type="body" sz="quarter" idx="21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73" name="Body Level One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Title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2" name="Slide Subtitle"/>
          <p:cNvSpPr txBox="1"/>
          <p:nvPr>
            <p:ph type="body" sz="quarter" idx="21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3" name="Body Level One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Unpacking - HHH.008.jpeg" descr="Unpacking - HHH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9" name="Unpacking - HHH.001.jpeg" descr="Unpacking - HHH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4" name="Unpacking - HHH.002.jpeg" descr="Unpacking - HHH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Unpacking - HHH.003.jpeg" descr="Unpacking - HHH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4" name="Unpacking - HHH.004.jpeg" descr="Unpacking - HHH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Unpacking - HHH.005.jpeg" descr="Unpacking - HHH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4" name="Unpacking - HHH.006.jpeg" descr="Unpacking - HHH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Unpacking - HHH.007.jpeg" descr="Unpacking - HHH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4" name="Unpacking - HHH.008.jpeg" descr="Unpacking - HHH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